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AD280-0E91-4AD0-8357-5C23240FF12D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95B0-CB97-4049-97AF-941EA1A9A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B029-B0AB-4C40-9BA7-4CACB6FF2278}" type="datetimeFigureOut">
              <a:rPr lang="cs-CZ" smtClean="0"/>
              <a:pPr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300F4-EA43-4F55-9E41-B0D53A1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6" y="1628800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chemeClr val="tx2">
                    <a:lumMod val="75000"/>
                  </a:schemeClr>
                </a:solidFill>
              </a:rPr>
              <a:t>SLOVESNÝ 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Podtrhni ve větách podmět a přísudek.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988840"/>
            <a:ext cx="3456384" cy="26642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004048" y="1988840"/>
            <a:ext cx="3888432" cy="2664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2768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Husité dobyli hrad.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6056" y="227687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Hrad byl dobyt husity.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755576" y="278092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5220072" y="270892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1619672" y="2780928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6084168" y="2708920"/>
            <a:ext cx="12241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95536" y="371703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Původce děje: 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395536" y="314096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Podmět: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04048" y="314096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Podmět: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5076056" y="371703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Původce děje:</a:t>
            </a:r>
          </a:p>
        </p:txBody>
      </p:sp>
      <p:sp>
        <p:nvSpPr>
          <p:cNvPr id="38" name="Zaoblený obdélník 37"/>
          <p:cNvSpPr/>
          <p:nvPr/>
        </p:nvSpPr>
        <p:spPr>
          <a:xfrm>
            <a:off x="395536" y="764704"/>
            <a:ext cx="345638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slovesný rod činný</a:t>
            </a:r>
          </a:p>
        </p:txBody>
      </p:sp>
      <p:sp>
        <p:nvSpPr>
          <p:cNvPr id="39" name="Zaoblený obdélník 38"/>
          <p:cNvSpPr/>
          <p:nvPr/>
        </p:nvSpPr>
        <p:spPr>
          <a:xfrm>
            <a:off x="5148064" y="764704"/>
            <a:ext cx="345638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slovesný rod trpný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51520" y="5949280"/>
            <a:ext cx="4283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Vyjadřuje, co činí původce děje. 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547664" y="314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husité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051720" y="371703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husité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660232" y="371703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husité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6156176" y="314096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hrad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860032" y="494116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Původcem děje není podmět.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860032" y="5805264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Vyjadřuje, co činí někdo jiný než podmět.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251520" y="4941168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Původcem děje je podmět.</a:t>
            </a:r>
          </a:p>
        </p:txBody>
      </p:sp>
      <p:pic>
        <p:nvPicPr>
          <p:cNvPr id="2050" name="Picture 2" descr="C:\Users\ředitelka\AppData\Local\Microsoft\Windows\Temporary Internet Files\Content.IE5\GAT7EAFJ\MC9002904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988840"/>
            <a:ext cx="1258432" cy="2580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95736" y="260648"/>
            <a:ext cx="4032448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slovesný rod trpný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268760"/>
            <a:ext cx="3312368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opisný tvar trpný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4788024" y="1340768"/>
            <a:ext cx="3312368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zvratná podoba slovesa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2636912"/>
            <a:ext cx="3456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Hradby </a:t>
            </a:r>
            <a:r>
              <a:rPr lang="cs-CZ" sz="2000" b="1" dirty="0"/>
              <a:t>byly obsazeny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Obránci hradu </a:t>
            </a:r>
            <a:r>
              <a:rPr lang="cs-CZ" sz="2000" b="1" dirty="0"/>
              <a:t>byli zajati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Tvrz </a:t>
            </a:r>
            <a:r>
              <a:rPr lang="cs-CZ" sz="2000" b="1" dirty="0"/>
              <a:t>bude vypálena </a:t>
            </a:r>
            <a:r>
              <a:rPr lang="cs-CZ" sz="2000" dirty="0"/>
              <a:t>dobyvateli.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2708920"/>
            <a:ext cx="4104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Prohlídky hradu </a:t>
            </a:r>
            <a:r>
              <a:rPr lang="cs-CZ" sz="2000" b="1" dirty="0"/>
              <a:t>se provádějí </a:t>
            </a:r>
            <a:r>
              <a:rPr lang="cs-CZ" sz="2000" dirty="0"/>
              <a:t>od jara do podzimu.</a:t>
            </a:r>
          </a:p>
          <a:p>
            <a:endParaRPr lang="cs-CZ" sz="2000" dirty="0"/>
          </a:p>
          <a:p>
            <a:r>
              <a:rPr lang="cs-CZ" sz="2000" dirty="0"/>
              <a:t>Hrad </a:t>
            </a:r>
            <a:r>
              <a:rPr lang="cs-CZ" sz="2000" b="1" dirty="0"/>
              <a:t>se</a:t>
            </a:r>
            <a:r>
              <a:rPr lang="cs-CZ" sz="2000" dirty="0"/>
              <a:t> každý rok po částech </a:t>
            </a:r>
            <a:r>
              <a:rPr lang="cs-CZ" sz="2000" b="1" dirty="0"/>
              <a:t>opravuje</a:t>
            </a:r>
            <a:r>
              <a:rPr lang="cs-CZ" sz="2000" dirty="0"/>
              <a:t>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9512" y="4581128"/>
            <a:ext cx="4320480" cy="10081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tvar slovesa být + trpná podoba slovesa</a:t>
            </a:r>
          </a:p>
          <a:p>
            <a:pPr algn="ctr"/>
            <a:endParaRPr lang="cs-CZ" sz="2000" dirty="0"/>
          </a:p>
          <a:p>
            <a:pPr algn="ctr"/>
            <a:r>
              <a:rPr lang="cs-CZ" sz="2400" dirty="0"/>
              <a:t>-</a:t>
            </a:r>
            <a:r>
              <a:rPr lang="cs-CZ" sz="2400" dirty="0" err="1"/>
              <a:t>en</a:t>
            </a:r>
            <a:r>
              <a:rPr lang="cs-CZ" sz="2400" dirty="0"/>
              <a:t>/-n , -t</a:t>
            </a:r>
          </a:p>
        </p:txBody>
      </p:sp>
      <p:sp>
        <p:nvSpPr>
          <p:cNvPr id="8" name="Obdélník 7"/>
          <p:cNvSpPr/>
          <p:nvPr/>
        </p:nvSpPr>
        <p:spPr>
          <a:xfrm>
            <a:off x="4860032" y="4581128"/>
            <a:ext cx="3960440" cy="9361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/>
          </a:p>
          <a:p>
            <a:pPr algn="ctr"/>
            <a:endParaRPr lang="cs-CZ" sz="2000" dirty="0"/>
          </a:p>
          <a:p>
            <a:pPr algn="ctr"/>
            <a:r>
              <a:rPr lang="cs-CZ" sz="2000" dirty="0"/>
              <a:t>sloveso ve 3. osobě + zvratné zájmeno se</a:t>
            </a:r>
          </a:p>
          <a:p>
            <a:pPr algn="ctr"/>
            <a:endParaRPr lang="cs-CZ" sz="2000" dirty="0"/>
          </a:p>
          <a:p>
            <a:pPr algn="ctr"/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573325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Pozor! Slovesa se zvratným zájmenem </a:t>
            </a:r>
            <a:r>
              <a:rPr lang="cs-CZ" sz="2400" b="1" dirty="0"/>
              <a:t>se </a:t>
            </a:r>
            <a:r>
              <a:rPr lang="cs-CZ" sz="2400" dirty="0"/>
              <a:t>v infinitivu jsou vždy</a:t>
            </a:r>
            <a:br>
              <a:rPr lang="cs-CZ" sz="2400" dirty="0"/>
            </a:br>
            <a:r>
              <a:rPr lang="cs-CZ" sz="2400" dirty="0"/>
              <a:t> v rodě činném: dívat se – dívá se,  usmívat se – usmívá 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155</Words>
  <Application>Microsoft Office PowerPoint</Application>
  <PresentationFormat>Předvádění na obrazovce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Světluše Pospíšilová</cp:lastModifiedBy>
  <cp:revision>36</cp:revision>
  <dcterms:created xsi:type="dcterms:W3CDTF">2013-02-13T20:11:57Z</dcterms:created>
  <dcterms:modified xsi:type="dcterms:W3CDTF">2020-12-03T06:45:06Z</dcterms:modified>
</cp:coreProperties>
</file>